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" roundtripDataSignature="AMtx7mhluBNJQZpXstl1VQpkg2zSQi3L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DB08A-573D-F379-880A-A0AAEE5D7ABF}" v="696" dt="2025-02-23T12:47:36.808"/>
    <p1510:client id="{F728C2EF-B4BC-23BA-1D0B-EFE4A92B960B}" v="28" dt="2025-02-23T12:07:50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customschemas.google.com/relationships/presentationmetadata" Target="metadata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5dba30e74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g25dba30e7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42" name="Google Shape;42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46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47" name="Google Shape;47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1" name="Google Shape;51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" name="Google Shape;52;p13"/>
              <p:cNvCxnSpPr>
                <a:stCxn id="5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53" name="Google Shape;53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" name="Google Shape;55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56" name="Google Shape;56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7" name="Google Shape;57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8" name="Google Shape;58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" name="Google Shape;59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" name="Google Shape;61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62" name="Google Shape;62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3" name="Google Shape;63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4" name="Google Shape;64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5" name="Google Shape;65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" name="Google Shape;66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" name="Google Shape;67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68" name="Google Shape;68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9" name="Google Shape;6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70" name="Google Shape;70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1" name="Google Shape;71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4" name="Google Shape;74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6" name="Google Shape;76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8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79" name="Google Shape;79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88" name="Google Shape;88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93" name="Google Shape;93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7" name="Google Shape;97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" name="Google Shape;98;p11"/>
              <p:cNvCxnSpPr>
                <a:stCxn id="9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99" name="Google Shape;99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" name="Google Shape;101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2" name="Google Shape;102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3" name="Google Shape;103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04" name="Google Shape;104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08" name="Google Shape;108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09" name="Google Shape;109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10" name="Google Shape;110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11" name="Google Shape;111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2" name="Google Shape;112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3" name="Google Shape;113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14" name="Google Shape;114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15" name="Google Shape;115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16" name="Google Shape;116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7" name="Google Shape;117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0" name="Google Shape;120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22" name="Google Shape;122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124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25" name="Google Shape;125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9" name="Google Shape;129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34" name="Google Shape;134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8" name="Google Shape;138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9" name="Google Shape;139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3" name="Google Shape;143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" name="Google Shape;144;p12"/>
              <p:cNvCxnSpPr>
                <a:stCxn id="142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5" name="Google Shape;145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" name="Google Shape;147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8" name="Google Shape;148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9" name="Google Shape;149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0" name="Google Shape;150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" name="Google Shape;151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" name="Google Shape;153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4" name="Google Shape;154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5" name="Google Shape;155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6" name="Google Shape;156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7" name="Google Shape;157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8" name="Google Shape;158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9" name="Google Shape;159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60" name="Google Shape;160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61" name="Google Shape;161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2" name="Google Shape;162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3" name="Google Shape;163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" name="Google Shape;164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5" name="Google Shape;165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6" name="Google Shape;166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" name="Google Shape;167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8" name="Google Shape;168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71" name="Google Shape;171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9" name="Google Shape;179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" name="Google Shape;183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4" name="Google Shape;184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8" name="Google Shape;188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" name="Google Shape;189;p14"/>
              <p:cNvCxnSpPr>
                <a:stCxn id="187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90" name="Google Shape;190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2" name="Google Shape;192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3" name="Google Shape;193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94" name="Google Shape;194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5" name="Google Shape;195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" name="Google Shape;196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9" name="Google Shape;199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00" name="Google Shape;200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1" name="Google Shape;201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2" name="Google Shape;202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4" name="Google Shape;204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5" name="Google Shape;20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6" name="Google Shape;206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7" name="Google Shape;207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8" name="Google Shape;208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" name="Google Shape;210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1" name="Google Shape;211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3" name="Google Shape;213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6" name="Google Shape;216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8" name="Google Shape;218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224" name="Google Shape;224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25" name="Google Shape;225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" name="Google Shape;246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47" name="Google Shape;247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" name="Google Shape;249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50" name="Google Shape;250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" name="Google Shape;252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3" name="Google Shape;253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4" name="Google Shape;254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5" name="Google Shape;255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6" name="Google Shape;256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7" name="Google Shape;257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8" name="Google Shape;258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59" name="Google Shape;259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0" name="Google Shape;260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61" name="Google Shape;261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62" name="Google Shape;262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3" name="Google Shape;263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4" name="Google Shape;264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5" name="Google Shape;265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6" name="Google Shape;266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67" name="Google Shape;267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268" name="Google Shape;268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269" name="Google Shape;269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270" name="Google Shape;270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2" name="Google Shape;272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73" name="Google Shape;273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74" name="Google Shape;274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75" name="Google Shape;275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6" name="Google Shape;276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7" name="Google Shape;277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8" name="Google Shape;278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9" name="Google Shape;279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80" name="Google Shape;280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1" name="Google Shape;281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82" name="Google Shape;282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3" name="Google Shape;283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84" name="Google Shape;284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5" name="Google Shape;285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6" name="Google Shape;286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7" name="Google Shape;287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8" name="Google Shape;288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89" name="Google Shape;289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90" name="Google Shape;290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25dba30e748_0_0" descr="shutterstock_1974732806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1462" b="11462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02E7F9F-FCC1-2A89-13C5-CA8EE1C7C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1581" y="1213173"/>
            <a:ext cx="9740900" cy="1003300"/>
          </a:xfrm>
        </p:spPr>
        <p:txBody>
          <a:bodyPr/>
          <a:lstStyle/>
          <a:p>
            <a:r>
              <a:rPr lang="nl-NL" dirty="0"/>
              <a:t>      Toevluchtsoord voor migranten in nood, China</a:t>
            </a:r>
          </a:p>
        </p:txBody>
      </p:sp>
      <p:sp>
        <p:nvSpPr>
          <p:cNvPr id="385" name="Google Shape;385;g25dba30e748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386" name="Google Shape;386;g25dba30e748_0_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3" name="Afbeelding 2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E005C75B-F898-C171-8BCB-3F152176B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267" y="1215810"/>
            <a:ext cx="1145906" cy="10038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XyzaCruzbacani-00273.jpeg">
            <a:extLst>
              <a:ext uri="{FF2B5EF4-FFF2-40B4-BE49-F238E27FC236}">
                <a16:creationId xmlns:a16="http://schemas.microsoft.com/office/drawing/2014/main" id="{CE448953-6F4C-F54D-232F-F27F0AFDA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81" r="-1" b="13848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</p:spPr>
        <p:txBody>
          <a:bodyPr spcFirstLastPara="1" wrap="square" lIns="0" tIns="0" rIns="0" bIns="0" anchor="ctr" anchorCtr="0">
            <a:normAutofit/>
          </a:bodyPr>
          <a:lstStyle/>
          <a:p>
            <a:pPr marL="0" indent="0">
              <a:lnSpc>
                <a:spcPct val="118000"/>
              </a:lnSpc>
              <a:spcAft>
                <a:spcPts val="600"/>
              </a:spcAft>
            </a:pPr>
            <a:r>
              <a:rPr lang="nl-NL" sz="2300" dirty="0"/>
              <a:t>In Hongkong, China, werken ruim 400.000 Aziatische migranten, vooral vrouwen. Ze zijn kwetsbaar voor misbruik en uitbuiting. 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nl-NL"/>
              <a:t>Template-set Protestantse Kerk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 descr="4. EDWINA - hOSPITAL VISIT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5230" r="22433" b="7673"/>
          <a:stretch/>
        </p:blipFill>
        <p:spPr>
          <a:xfrm>
            <a:off x="1262932" y="609600"/>
            <a:ext cx="6559633" cy="562721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24106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dirty="0"/>
              <a:t>Ze worden soms opeens ontslagen en staan dan zonder inkomen en onderdak op straat. Of ze zijn niet verzekerd, waardoor ze er bij ziekte alleen voor staan.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r>
              <a:rPr lang="nl-NL" dirty="0"/>
              <a:t>Kerk in Actie ondersteunt opvangcentrum </a:t>
            </a:r>
            <a:r>
              <a:rPr lang="nl-NL" dirty="0" err="1"/>
              <a:t>Bethune</a:t>
            </a:r>
            <a:r>
              <a:rPr lang="nl-NL" dirty="0"/>
              <a:t>, dat deze</a:t>
            </a:r>
          </a:p>
          <a:p>
            <a:r>
              <a:rPr lang="nl-NL" dirty="0"/>
              <a:t>vrouwen helpt met tijdelijk onderdak, medische zorg...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/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 descr="Afbeelding met vloer, binnen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64" r="2165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" name="Afbeelding 1" descr="2. Sharing on MW situations in Canada.jpg">
            <a:extLst>
              <a:ext uri="{FF2B5EF4-FFF2-40B4-BE49-F238E27FC236}">
                <a16:creationId xmlns:a16="http://schemas.microsoft.com/office/drawing/2014/main" id="{0719D410-909A-436E-3E84-A0AB8A466A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72" t="4371" r="31657" b="4687"/>
          <a:stretch/>
        </p:blipFill>
        <p:spPr>
          <a:xfrm>
            <a:off x="618226" y="609600"/>
            <a:ext cx="5364813" cy="3742103"/>
          </a:xfrm>
          <a:prstGeom prst="rect">
            <a:avLst/>
          </a:prstGeom>
        </p:spPr>
      </p:pic>
      <p:pic>
        <p:nvPicPr>
          <p:cNvPr id="3" name="Afbeelding 2" descr="Hospital+Visits.jpeg">
            <a:extLst>
              <a:ext uri="{FF2B5EF4-FFF2-40B4-BE49-F238E27FC236}">
                <a16:creationId xmlns:a16="http://schemas.microsoft.com/office/drawing/2014/main" id="{C4F2D942-C9DD-9911-FEAF-69A8309794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3" t="3661" r="8407" b="-4321"/>
          <a:stretch/>
        </p:blipFill>
        <p:spPr>
          <a:xfrm>
            <a:off x="6105223" y="608479"/>
            <a:ext cx="5458981" cy="3927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7D60842-63DB-8532-C37E-6CE3CF378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...psychosociale en geestelijke begeleiding, juridische hulp en voedsel en kleding. Ook kunnen vrouwen er cursussen Engels of computervaardigheden volgen.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59114D-3500-A753-3B6E-54E19F2E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1_Handicraft.jpeg">
            <a:extLst>
              <a:ext uri="{FF2B5EF4-FFF2-40B4-BE49-F238E27FC236}">
                <a16:creationId xmlns:a16="http://schemas.microsoft.com/office/drawing/2014/main" id="{7C359F4B-CE11-79BA-1A49-998E6FDF34B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084" r="2084"/>
          <a:stretch/>
        </p:blipFill>
        <p:spPr/>
      </p:pic>
      <p:pic>
        <p:nvPicPr>
          <p:cNvPr id="7" name="Tijdelijke aanduiding voor afbeelding 6" descr="2_Feeding+HK+food+pack+donation+SW-2.jpeg">
            <a:extLst>
              <a:ext uri="{FF2B5EF4-FFF2-40B4-BE49-F238E27FC236}">
                <a16:creationId xmlns:a16="http://schemas.microsoft.com/office/drawing/2014/main" id="{0B5E0A6E-E818-1F5D-4938-DAF719052D6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4961" r="4961"/>
          <a:stretch/>
        </p:blipFill>
        <p:spPr/>
      </p:pic>
    </p:spTree>
    <p:extLst>
      <p:ext uri="{BB962C8B-B14F-4D97-AF65-F5344CB8AC3E}">
        <p14:creationId xmlns:p14="http://schemas.microsoft.com/office/powerpoint/2010/main" val="10933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3. COOKING LESSON-DUMPLING MAKING.jpg">
            <a:extLst>
              <a:ext uri="{FF2B5EF4-FFF2-40B4-BE49-F238E27FC236}">
                <a16:creationId xmlns:a16="http://schemas.microsoft.com/office/drawing/2014/main" id="{AEB80EFE-B22E-57B5-FBB6-D115ED02125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8986" t="-767" r="33410" b="512"/>
          <a:stretch/>
        </p:blipFill>
        <p:spPr>
          <a:xfrm>
            <a:off x="615951" y="609600"/>
            <a:ext cx="7204030" cy="5642084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F33CDAF-4549-BC61-D93A-74D3B90C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2DDC8F4-0185-6275-2320-4E45B04C4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 worden soms opeens ontslagen en staan dan zonder inkomen en onderdak op straat. Of ze zijn niet verzekerd en staan er dan bij ziekte alleen voor.   </a:t>
            </a:r>
          </a:p>
          <a:p>
            <a:endParaRPr lang="nl-NL" dirty="0"/>
          </a:p>
        </p:txBody>
      </p:sp>
      <p:sp>
        <p:nvSpPr>
          <p:cNvPr id="11" name="Google Shape;400;p4">
            <a:extLst>
              <a:ext uri="{FF2B5EF4-FFF2-40B4-BE49-F238E27FC236}">
                <a16:creationId xmlns:a16="http://schemas.microsoft.com/office/drawing/2014/main" id="{B4274005-8172-591B-2DF8-7783FF56486A}"/>
              </a:ext>
            </a:extLst>
          </p:cNvPr>
          <p:cNvSpPr txBox="1">
            <a:spLocks/>
          </p:cNvSpPr>
          <p:nvPr/>
        </p:nvSpPr>
        <p:spPr>
          <a:xfrm>
            <a:off x="7824106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nl-NL" dirty="0"/>
              <a:t>Sarah werkt in de huishouding. Ze vertelt aan anderen hoe ze door haar werkgever vals van diefstal werd beschuldigd. Via </a:t>
            </a:r>
            <a:r>
              <a:rPr lang="nl-NL" dirty="0" err="1"/>
              <a:t>Bethune</a:t>
            </a:r>
            <a:r>
              <a:rPr lang="nl-NL" dirty="0"/>
              <a:t> kreeg ze juridische hulp en werd ze vrijgesproken.   </a:t>
            </a:r>
          </a:p>
          <a:p>
            <a:pPr marL="0" indent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18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B834B-3C58-5C73-E17E-4BC9D03F0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Met jouw gift geef je migrantenvrouwen hulp, hoop en perspectief. </a:t>
            </a:r>
          </a:p>
          <a:p>
            <a:endParaRPr lang="nl-NL" b="1" dirty="0"/>
          </a:p>
          <a:p>
            <a:r>
              <a:rPr lang="nl-NL" b="1" dirty="0"/>
              <a:t>                             Bedankt voor je steun!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9202CD6-7319-942E-6C34-DACC3F64D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afbeelding 4" descr="1_Pandesal+Making.jpeg">
            <a:extLst>
              <a:ext uri="{FF2B5EF4-FFF2-40B4-BE49-F238E27FC236}">
                <a16:creationId xmlns:a16="http://schemas.microsoft.com/office/drawing/2014/main" id="{486B9D85-CB26-06B1-7288-6B10774B1B6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3710" b="3710"/>
          <a:stretch/>
        </p:blipFill>
        <p:spPr/>
      </p:pic>
      <p:pic>
        <p:nvPicPr>
          <p:cNvPr id="7" name="Tijdelijke aanduiding voor afbeelding 6" descr="Bethune+House+Stress+Relief.jpeg">
            <a:extLst>
              <a:ext uri="{FF2B5EF4-FFF2-40B4-BE49-F238E27FC236}">
                <a16:creationId xmlns:a16="http://schemas.microsoft.com/office/drawing/2014/main" id="{2F782897-2AD4-474B-E9D5-A06514C2A59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4961" r="4961"/>
          <a:stretch/>
        </p:blipFill>
        <p:spPr/>
      </p:pic>
    </p:spTree>
    <p:extLst>
      <p:ext uri="{BB962C8B-B14F-4D97-AF65-F5344CB8AC3E}">
        <p14:creationId xmlns:p14="http://schemas.microsoft.com/office/powerpoint/2010/main" val="10972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84D8AB00E7549B9F33B2EAF19EC99" ma:contentTypeVersion="13" ma:contentTypeDescription="Een nieuw document maken." ma:contentTypeScope="" ma:versionID="f55cd4c29fe66866e6cb0b5d7b3b7258">
  <xsd:schema xmlns:xsd="http://www.w3.org/2001/XMLSchema" xmlns:xs="http://www.w3.org/2001/XMLSchema" xmlns:p="http://schemas.microsoft.com/office/2006/metadata/properties" xmlns:ns2="861db2a2-24df-44c3-a07b-bbdf956462d2" xmlns:ns3="f49dc8c5-3aeb-4421-9f55-18a7300e0726" targetNamespace="http://schemas.microsoft.com/office/2006/metadata/properties" ma:root="true" ma:fieldsID="b33a754d6c3536771551211c804d69b8" ns2:_="" ns3:_="">
    <xsd:import namespace="861db2a2-24df-44c3-a07b-bbdf956462d2"/>
    <xsd:import namespace="f49dc8c5-3aeb-4421-9f55-18a7300e072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db2a2-24df-44c3-a07b-bbdf956462d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dc8c5-3aeb-4421-9f55-18a7300e072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729e7a3-575e-41db-8c27-81c7fd3361a0}" ma:internalName="TaxCatchAll" ma:showField="CatchAllData" ma:web="f49dc8c5-3aeb-4421-9f55-18a7300e0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9dc8c5-3aeb-4421-9f55-18a7300e0726" xsi:nil="true"/>
    <lcf76f155ced4ddcb4097134ff3c332f xmlns="861db2a2-24df-44c3-a07b-bbdf956462d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4F561AC-2506-4868-9A8D-D54FB2409D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EBCBA1-0549-4324-BFEB-B99385734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db2a2-24df-44c3-a07b-bbdf956462d2"/>
    <ds:schemaRef ds:uri="f49dc8c5-3aeb-4421-9f55-18a7300e07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4548CE-F2D5-4291-ADCF-B5266200426F}">
  <ds:schemaRefs>
    <ds:schemaRef ds:uri="http://schemas.microsoft.com/office/2006/metadata/properties"/>
    <ds:schemaRef ds:uri="http://schemas.microsoft.com/office/infopath/2007/PartnerControls"/>
    <ds:schemaRef ds:uri="f49dc8c5-3aeb-4421-9f55-18a7300e0726"/>
    <ds:schemaRef ds:uri="861db2a2-24df-44c3-a07b-bbdf956462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Breedbeeld</PresentationFormat>
  <Slides>7</Slides>
  <Notes>4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Plaats hier je bedrijfsnaam</vt:lpstr>
      <vt:lpstr>PowerPoint-presentatie</vt:lpstr>
      <vt:lpstr>Tekst + afbeelding (L)</vt:lpstr>
      <vt:lpstr>Tekst + afbeelding (M)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Martyna Dziarnowska</dc:creator>
  <cp:revision>161</cp:revision>
  <dcterms:created xsi:type="dcterms:W3CDTF">2018-03-15T13:05:51Z</dcterms:created>
  <dcterms:modified xsi:type="dcterms:W3CDTF">2025-02-23T12:47:38Z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0x01010012984D8AB00E7549B9F33B2EAF19EC99</vt:lpwstr>
  </property>
  <property fmtid="{D5CDD505-2E9C-101B-9397-08002B2CF9AE}" pid="3" name="Order">
    <vt:r8>3000</vt:r8>
  </property>
  <property fmtid="{D5CDD505-2E9C-101B-9397-08002B2CF9AE}" pid="4" name="MediaServiceImageTags">
    <vt:lpwstr/>
  </property>
</Properties>
</file>